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7" r:id="rId4"/>
    <p:sldId id="268" r:id="rId5"/>
    <p:sldId id="265" r:id="rId6"/>
    <p:sldId id="264" r:id="rId7"/>
    <p:sldId id="266" r:id="rId8"/>
    <p:sldId id="258" r:id="rId9"/>
    <p:sldId id="263" r:id="rId10"/>
    <p:sldId id="259" r:id="rId11"/>
    <p:sldId id="260" r:id="rId12"/>
    <p:sldId id="261" r:id="rId13"/>
    <p:sldId id="269" r:id="rId14"/>
    <p:sldId id="262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133"/>
    <a:srgbClr val="005A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66" d="100"/>
          <a:sy n="66" d="100"/>
        </p:scale>
        <p:origin x="628" y="6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5B4BA5-520D-476E-B997-DE80DEB3B21A}" type="datetimeFigureOut">
              <a:rPr lang="zh-CN" altLang="en-US" smtClean="0"/>
              <a:t>2018/11/9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D216B-6CB5-4690-B1E1-950497DCBD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880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D216B-6CB5-4690-B1E1-950497DCBD6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341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D216B-6CB5-4690-B1E1-950497DCBD6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998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D216B-6CB5-4690-B1E1-950497DCBD6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820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F27CB-9489-4B03-A1F9-F0C754397A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FF04817-61F4-454F-87D3-A61797ED8A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1193C5-4885-4048-B1C5-1E1B79FA0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25468-7D03-45B2-8808-E1DCD620504C}" type="datetimeFigureOut">
              <a:rPr lang="zh-CN" altLang="en-US" smtClean="0"/>
              <a:t>2018/11/9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309182-7513-4D13-B21D-1103907BF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8A7847-3C47-4426-B745-222614D52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9E05-CA47-43C2-BA2E-5AE3030ED8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42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2D7E42-FEB7-4683-A2F3-791A70FE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60CBCA7-809B-4EDE-A14A-8FF2241B60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4DE279-BB5B-45F0-89FF-09035AABA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25468-7D03-45B2-8808-E1DCD620504C}" type="datetimeFigureOut">
              <a:rPr lang="zh-CN" altLang="en-US" smtClean="0"/>
              <a:t>2018/11/9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AB1FFC-8818-4689-83EB-D6F3919D4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B962AE-73D8-4291-8F5F-FB4977C04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9E05-CA47-43C2-BA2E-5AE3030ED8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67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360EA8B-455F-469F-9F26-B94EA2EBAA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8D2B22C-39D3-4AF1-9921-08C8CCB62B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82BAF1-20FC-43A8-B922-B5AF68178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25468-7D03-45B2-8808-E1DCD620504C}" type="datetimeFigureOut">
              <a:rPr lang="zh-CN" altLang="en-US" smtClean="0"/>
              <a:t>2018/11/9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4F4C2C-14B8-45D0-ADEF-5929E62E3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DB9549-E472-487A-8718-5B6E51823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9E05-CA47-43C2-BA2E-5AE3030ED8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5741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9F1971-0FEB-459E-8C3A-18D401C78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DA7C19-C72E-4D1D-8F84-B31E9DDCB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85FBC7-9766-4462-ACAA-9C29DB7DA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25468-7D03-45B2-8808-E1DCD620504C}" type="datetimeFigureOut">
              <a:rPr lang="zh-CN" altLang="en-US" smtClean="0"/>
              <a:t>2018/11/9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91FFE6-FC29-4117-BDBF-94D500516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DA0859-A9E2-4C6B-B0F3-7FACBCE7D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9E05-CA47-43C2-BA2E-5AE3030ED8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663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F9B6BA-59F5-4515-90C0-E251F34C1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916E82-2804-46D1-A87B-84C9729C55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74F650-3667-46FE-9CA0-A859A676F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25468-7D03-45B2-8808-E1DCD620504C}" type="datetimeFigureOut">
              <a:rPr lang="zh-CN" altLang="en-US" smtClean="0"/>
              <a:t>2018/11/9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B20963-8EFB-4F54-88E5-5FACD33F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693AC7-537C-4B00-8465-155996DEB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9E05-CA47-43C2-BA2E-5AE3030ED8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848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F9965C-6D63-43FD-958A-50A96AD5F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827602-3FF0-4B5A-BD6E-36393B0C44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0D7E85-51F2-4E9B-805B-A8C712F976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DECFFA-5DAF-411D-9F8E-F5DA25EDD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25468-7D03-45B2-8808-E1DCD620504C}" type="datetimeFigureOut">
              <a:rPr lang="zh-CN" altLang="en-US" smtClean="0"/>
              <a:t>2018/11/9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8B9285A-FD62-4FD3-AEB7-403025DEF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6FDD3B-148A-4527-955C-B8DCCA95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9E05-CA47-43C2-BA2E-5AE3030ED8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531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577DD5-B14C-46F4-82D5-F599D6C8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A76F94-F92F-43FB-A113-A8B1E0B2E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9211CD-D835-4A21-921D-E87593FDD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0CD640A-36FF-45DE-BFC4-3AF25D2694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DFDFC6D-49A6-499A-B81F-5DF35E7A4E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044D42D-EE3F-419B-989B-BCBE66FE6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25468-7D03-45B2-8808-E1DCD620504C}" type="datetimeFigureOut">
              <a:rPr lang="zh-CN" altLang="en-US" smtClean="0"/>
              <a:t>2018/11/9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047727B-2657-4364-BE37-E5EAF5076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FE64A58-1D10-4D09-A1AD-93AA498B6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9E05-CA47-43C2-BA2E-5AE3030ED8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343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89C4D9-C55C-4D05-A10C-702C3ECBC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60A576F-AD8F-4D5D-8CBD-C89CC02A6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25468-7D03-45B2-8808-E1DCD620504C}" type="datetimeFigureOut">
              <a:rPr lang="zh-CN" altLang="en-US" smtClean="0"/>
              <a:t>2018/11/9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682F9F9-F375-43F3-9FF5-737E4CB99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B8D704E-3ECA-4262-A3AB-D2D30A759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9E05-CA47-43C2-BA2E-5AE3030ED8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14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6D738A1-9055-4A7D-B342-CC281516E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25468-7D03-45B2-8808-E1DCD620504C}" type="datetimeFigureOut">
              <a:rPr lang="zh-CN" altLang="en-US" smtClean="0"/>
              <a:t>2018/11/9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47AB7BC-20D6-4512-80AE-F0C4F54CD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8D9885-C79A-4250-AF81-1B51BEB6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9E05-CA47-43C2-BA2E-5AE3030ED8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80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94E3DB-6E02-4CE2-8CE5-B3AF7BDDD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2C9C6B-F487-4D04-A9F3-408899EBF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B28765-9C5D-4512-B8E7-C3AEB80DD3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E49ACBE-BA29-4C88-AB80-9FAE744EC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25468-7D03-45B2-8808-E1DCD620504C}" type="datetimeFigureOut">
              <a:rPr lang="zh-CN" altLang="en-US" smtClean="0"/>
              <a:t>2018/11/9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068014-3A05-4108-98F5-45E3643B7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05B5B5-D3A7-4969-9E40-6B75C0B6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9E05-CA47-43C2-BA2E-5AE3030ED8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719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0D7B84-CF23-4A5B-85EF-495D29D60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58C8F0A-21ED-4507-B1E1-ADDF738852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AB0007-943B-4082-85F3-29BBCC2210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F9EEEF2-6ED8-461C-B770-121D4DA30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25468-7D03-45B2-8808-E1DCD620504C}" type="datetimeFigureOut">
              <a:rPr lang="zh-CN" altLang="en-US" smtClean="0"/>
              <a:t>2018/11/9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6315256-BE7E-41D0-8C79-EDCE0C256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D162A97-E2AC-466A-A74B-B9729A1F1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9E05-CA47-43C2-BA2E-5AE3030ED8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65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D585D5B-998B-4870-9D23-AE27E9111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F84D91-9885-4148-8C10-15BED96E10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7E6BB1-1688-4107-AEAE-21E34682C7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225468-7D03-45B2-8808-E1DCD620504C}" type="datetimeFigureOut">
              <a:rPr lang="zh-CN" altLang="en-US" smtClean="0"/>
              <a:t>2018/11/9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E1694B-D02A-405D-AC92-B1929B9C02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945FDE-CE75-479E-B77E-72DACDBC2A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09E05-CA47-43C2-BA2E-5AE3030ED8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223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timgsa.baidu.com/timg?image&amp;quality=80&amp;size=b9999_10000&amp;sec=1541665509483&amp;di=13955c366d4b91f2ca3ca6d47434fd26&amp;imgtype=0&amp;src=http%3A%2F%2Fpic1.win4000.com%2Fwallpaper%2F6%2F59a7a9d28e9c2.jpg">
            <a:extLst>
              <a:ext uri="{FF2B5EF4-FFF2-40B4-BE49-F238E27FC236}">
                <a16:creationId xmlns:a16="http://schemas.microsoft.com/office/drawing/2014/main" id="{D15AEBFA-119D-4DC8-AA0F-60C4393D2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://imgsrc.baidu.com/forum/pic/item/15f3cc8065380cd737af9a48ad44ad345882816b.jpg">
            <a:extLst>
              <a:ext uri="{FF2B5EF4-FFF2-40B4-BE49-F238E27FC236}">
                <a16:creationId xmlns:a16="http://schemas.microsoft.com/office/drawing/2014/main" id="{D04D1EBD-CE3A-44E1-8699-8AA448160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8"/>
          <a:stretch/>
        </p:blipFill>
        <p:spPr bwMode="auto">
          <a:xfrm>
            <a:off x="-115503" y="0"/>
            <a:ext cx="1230750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C1A6919-1CFB-4343-97CC-EBE1AAB83A08}"/>
              </a:ext>
            </a:extLst>
          </p:cNvPr>
          <p:cNvSpPr txBox="1"/>
          <p:nvPr/>
        </p:nvSpPr>
        <p:spPr>
          <a:xfrm>
            <a:off x="2432957" y="1106111"/>
            <a:ext cx="73260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低线城市调研报告</a:t>
            </a:r>
          </a:p>
        </p:txBody>
      </p:sp>
    </p:spTree>
    <p:extLst>
      <p:ext uri="{BB962C8B-B14F-4D97-AF65-F5344CB8AC3E}">
        <p14:creationId xmlns:p14="http://schemas.microsoft.com/office/powerpoint/2010/main" val="3642634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6243452-1CA1-4EE6-8DF4-D7D306D13FCE}"/>
              </a:ext>
            </a:extLst>
          </p:cNvPr>
          <p:cNvSpPr txBox="1"/>
          <p:nvPr/>
        </p:nvSpPr>
        <p:spPr>
          <a:xfrm>
            <a:off x="2959732" y="2333582"/>
            <a:ext cx="62725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0" dirty="0">
                <a:solidFill>
                  <a:schemeClr val="bg1"/>
                </a:solidFill>
              </a:rPr>
              <a:t>重点分析公司矩阵</a:t>
            </a:r>
          </a:p>
        </p:txBody>
      </p:sp>
    </p:spTree>
    <p:extLst>
      <p:ext uri="{BB962C8B-B14F-4D97-AF65-F5344CB8AC3E}">
        <p14:creationId xmlns:p14="http://schemas.microsoft.com/office/powerpoint/2010/main" val="1634442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6243452-1CA1-4EE6-8DF4-D7D306D13FCE}"/>
              </a:ext>
            </a:extLst>
          </p:cNvPr>
          <p:cNvSpPr txBox="1"/>
          <p:nvPr/>
        </p:nvSpPr>
        <p:spPr>
          <a:xfrm>
            <a:off x="2209455" y="2321168"/>
            <a:ext cx="77730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0" dirty="0">
                <a:solidFill>
                  <a:schemeClr val="bg1"/>
                </a:solidFill>
              </a:rPr>
              <a:t>公司</a:t>
            </a:r>
            <a:r>
              <a:rPr lang="en-US" altLang="zh-CN" sz="9000" dirty="0">
                <a:solidFill>
                  <a:schemeClr val="bg1"/>
                </a:solidFill>
              </a:rPr>
              <a:t>1</a:t>
            </a:r>
            <a:r>
              <a:rPr lang="zh-CN" altLang="en-US" sz="9000" dirty="0">
                <a:solidFill>
                  <a:schemeClr val="bg1"/>
                </a:solidFill>
              </a:rPr>
              <a:t>战略控制指数分析</a:t>
            </a:r>
          </a:p>
        </p:txBody>
      </p:sp>
    </p:spTree>
    <p:extLst>
      <p:ext uri="{BB962C8B-B14F-4D97-AF65-F5344CB8AC3E}">
        <p14:creationId xmlns:p14="http://schemas.microsoft.com/office/powerpoint/2010/main" val="4285471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58DBBE8-3481-4DFF-9087-F4CB1CE50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662" y="571500"/>
            <a:ext cx="921067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015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953D8AC-AEE1-40BB-8041-4E00B084C48A}"/>
              </a:ext>
            </a:extLst>
          </p:cNvPr>
          <p:cNvSpPr txBox="1"/>
          <p:nvPr/>
        </p:nvSpPr>
        <p:spPr>
          <a:xfrm>
            <a:off x="1567705" y="2690336"/>
            <a:ext cx="90565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0" dirty="0">
                <a:solidFill>
                  <a:schemeClr val="bg1"/>
                </a:solidFill>
              </a:rPr>
              <a:t>人物八卦故事</a:t>
            </a:r>
          </a:p>
        </p:txBody>
      </p:sp>
    </p:spTree>
    <p:extLst>
      <p:ext uri="{BB962C8B-B14F-4D97-AF65-F5344CB8AC3E}">
        <p14:creationId xmlns:p14="http://schemas.microsoft.com/office/powerpoint/2010/main" val="690933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488D37A-3D9F-471E-8417-8A73A01F0230}"/>
              </a:ext>
            </a:extLst>
          </p:cNvPr>
          <p:cNvSpPr txBox="1"/>
          <p:nvPr/>
        </p:nvSpPr>
        <p:spPr>
          <a:xfrm>
            <a:off x="2959732" y="774289"/>
            <a:ext cx="6272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0" dirty="0">
                <a:solidFill>
                  <a:schemeClr val="bg1"/>
                </a:solidFill>
              </a:rPr>
              <a:t>结语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603866C-7A23-4013-A182-AE47260B88A2}"/>
              </a:ext>
            </a:extLst>
          </p:cNvPr>
          <p:cNvSpPr/>
          <p:nvPr/>
        </p:nvSpPr>
        <p:spPr>
          <a:xfrm>
            <a:off x="1088367" y="2881937"/>
            <a:ext cx="995181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一开始想的是三四线有什么（创业投资）机会，三四线城市发展成为二线也还需要漫长的时间，但是通过这次搜集资料整理信息，在探讨三四线城市消费市场规模，非常商业化地思考时，其实也在不经意间感知到中国占半数人口的真实诉求，更真实的世界，这样量级的人群在互联网世界或许是沉默和忽视和遗忘的，每天接触到的报道消息都是在讨论一二线的新鲜事，但是他们也有消费娱乐学习的美好愿望，我们惊讶拼多多快手这样地产品地快速崛起时，是惊讶它们的商业模式，还是惊讶自己不知道这样一批人的存在。</a:t>
            </a:r>
          </a:p>
        </p:txBody>
      </p:sp>
    </p:spTree>
    <p:extLst>
      <p:ext uri="{BB962C8B-B14F-4D97-AF65-F5344CB8AC3E}">
        <p14:creationId xmlns:p14="http://schemas.microsoft.com/office/powerpoint/2010/main" val="3951775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DCF86FE-3760-4309-957D-A943387B7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8794808-E064-4BAA-8440-435306F936C5}"/>
              </a:ext>
            </a:extLst>
          </p:cNvPr>
          <p:cNvSpPr txBox="1"/>
          <p:nvPr/>
        </p:nvSpPr>
        <p:spPr>
          <a:xfrm>
            <a:off x="2959732" y="2333582"/>
            <a:ext cx="6272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0" dirty="0">
                <a:solidFill>
                  <a:schemeClr val="bg1"/>
                </a:solidFill>
              </a:rPr>
              <a:t>全部的城市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9E51B47-D20B-47CA-B965-D8D8A56FABD7}"/>
              </a:ext>
            </a:extLst>
          </p:cNvPr>
          <p:cNvSpPr/>
          <p:nvPr/>
        </p:nvSpPr>
        <p:spPr>
          <a:xfrm>
            <a:off x="0" y="338959"/>
            <a:ext cx="370490" cy="59120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7123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gov.cn/xinwen/site1/20141120/782bcb888b1615d78b3702.jpg">
            <a:extLst>
              <a:ext uri="{FF2B5EF4-FFF2-40B4-BE49-F238E27FC236}">
                <a16:creationId xmlns:a16="http://schemas.microsoft.com/office/drawing/2014/main" id="{09178499-FF97-4962-AD72-8696DF4D8C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58" b="19408"/>
          <a:stretch/>
        </p:blipFill>
        <p:spPr bwMode="auto">
          <a:xfrm>
            <a:off x="7459593" y="1004618"/>
            <a:ext cx="4603010" cy="5409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gov.cn/xinwen/site1/20141120/782bcb888b1615d78b3702.jpg">
            <a:extLst>
              <a:ext uri="{FF2B5EF4-FFF2-40B4-BE49-F238E27FC236}">
                <a16:creationId xmlns:a16="http://schemas.microsoft.com/office/drawing/2014/main" id="{417BB001-7117-41EE-A673-CFA05C406D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76"/>
          <a:stretch/>
        </p:blipFill>
        <p:spPr bwMode="auto">
          <a:xfrm>
            <a:off x="629912" y="4060974"/>
            <a:ext cx="6491080" cy="25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gov.cn/xinwen/site1/20141120/782bcb888b1615d78b3702.jpg">
            <a:extLst>
              <a:ext uri="{FF2B5EF4-FFF2-40B4-BE49-F238E27FC236}">
                <a16:creationId xmlns:a16="http://schemas.microsoft.com/office/drawing/2014/main" id="{AB281076-0FA9-42D9-A027-CEF771D0CA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" b="80271"/>
          <a:stretch/>
        </p:blipFill>
        <p:spPr bwMode="auto">
          <a:xfrm>
            <a:off x="629911" y="1252987"/>
            <a:ext cx="6491081" cy="245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49FCD43-E71C-4F95-83BF-179D54266BDD}"/>
              </a:ext>
            </a:extLst>
          </p:cNvPr>
          <p:cNvSpPr/>
          <p:nvPr/>
        </p:nvSpPr>
        <p:spPr>
          <a:xfrm>
            <a:off x="0" y="338959"/>
            <a:ext cx="370490" cy="59120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2F8629-E84B-4AA7-8A4A-7F073F1C1999}"/>
              </a:ext>
            </a:extLst>
          </p:cNvPr>
          <p:cNvSpPr txBox="1"/>
          <p:nvPr/>
        </p:nvSpPr>
        <p:spPr>
          <a:xfrm>
            <a:off x="1256014" y="496786"/>
            <a:ext cx="2502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官方数据</a:t>
            </a:r>
          </a:p>
        </p:txBody>
      </p:sp>
    </p:spTree>
    <p:extLst>
      <p:ext uri="{BB962C8B-B14F-4D97-AF65-F5344CB8AC3E}">
        <p14:creationId xmlns:p14="http://schemas.microsoft.com/office/powerpoint/2010/main" val="712760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1C2B73C-3FD1-4A39-8476-D9A37F0D5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039" y="0"/>
            <a:ext cx="8400961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DA374E8-C7F2-4C80-AB5D-A63392E16CC7}"/>
              </a:ext>
            </a:extLst>
          </p:cNvPr>
          <p:cNvSpPr/>
          <p:nvPr/>
        </p:nvSpPr>
        <p:spPr>
          <a:xfrm>
            <a:off x="0" y="338959"/>
            <a:ext cx="370490" cy="59120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AF38539-C4AC-4E78-95C2-1CD11F904DAD}"/>
              </a:ext>
            </a:extLst>
          </p:cNvPr>
          <p:cNvSpPr txBox="1"/>
          <p:nvPr/>
        </p:nvSpPr>
        <p:spPr>
          <a:xfrm>
            <a:off x="485993" y="2921168"/>
            <a:ext cx="25029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也有学者尝试依据更及时的人口数据划分城市等级</a:t>
            </a:r>
          </a:p>
        </p:txBody>
      </p:sp>
    </p:spTree>
    <p:extLst>
      <p:ext uri="{BB962C8B-B14F-4D97-AF65-F5344CB8AC3E}">
        <p14:creationId xmlns:p14="http://schemas.microsoft.com/office/powerpoint/2010/main" val="1597011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6243452-1CA1-4EE6-8DF4-D7D306D13FCE}"/>
              </a:ext>
            </a:extLst>
          </p:cNvPr>
          <p:cNvSpPr txBox="1"/>
          <p:nvPr/>
        </p:nvSpPr>
        <p:spPr>
          <a:xfrm>
            <a:off x="2959732" y="2333582"/>
            <a:ext cx="62725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0" dirty="0">
                <a:solidFill>
                  <a:schemeClr val="bg1"/>
                </a:solidFill>
              </a:rPr>
              <a:t>交叉验证</a:t>
            </a:r>
            <a:br>
              <a:rPr lang="en-US" altLang="zh-CN" sz="9000" dirty="0">
                <a:solidFill>
                  <a:schemeClr val="bg1"/>
                </a:solidFill>
              </a:rPr>
            </a:br>
            <a:r>
              <a:rPr lang="zh-CN" altLang="en-US" sz="9000" dirty="0">
                <a:solidFill>
                  <a:schemeClr val="bg1"/>
                </a:solidFill>
              </a:rPr>
              <a:t>过程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7D159E-2B0E-448C-89FC-879F29D211B4}"/>
              </a:ext>
            </a:extLst>
          </p:cNvPr>
          <p:cNvSpPr/>
          <p:nvPr/>
        </p:nvSpPr>
        <p:spPr>
          <a:xfrm>
            <a:off x="0" y="338959"/>
            <a:ext cx="370490" cy="59120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838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3A5A4CF-0936-453E-A154-41EE656E0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64"/>
            <a:ext cx="12192000" cy="685383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8794808-E064-4BAA-8440-435306F936C5}"/>
              </a:ext>
            </a:extLst>
          </p:cNvPr>
          <p:cNvSpPr txBox="1"/>
          <p:nvPr/>
        </p:nvSpPr>
        <p:spPr>
          <a:xfrm>
            <a:off x="1730800" y="323478"/>
            <a:ext cx="87303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0" dirty="0">
                <a:solidFill>
                  <a:schemeClr val="bg1"/>
                </a:solidFill>
              </a:rPr>
              <a:t>交叉验证的</a:t>
            </a:r>
            <a:r>
              <a:rPr lang="en-US" altLang="zh-CN" sz="9000" dirty="0">
                <a:solidFill>
                  <a:schemeClr val="bg1"/>
                </a:solidFill>
              </a:rPr>
              <a:t>94</a:t>
            </a:r>
            <a:r>
              <a:rPr lang="zh-CN" altLang="en-US" sz="9000" dirty="0">
                <a:solidFill>
                  <a:schemeClr val="bg1"/>
                </a:solidFill>
              </a:rPr>
              <a:t>个三四线城市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452358-4C29-439C-97DB-9435E1250E80}"/>
              </a:ext>
            </a:extLst>
          </p:cNvPr>
          <p:cNvSpPr txBox="1"/>
          <p:nvPr/>
        </p:nvSpPr>
        <p:spPr>
          <a:xfrm>
            <a:off x="1376076" y="5095174"/>
            <a:ext cx="87303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所以很多人印象里的三四线城市其实一个很模糊的概念，有人以为的三四线城市可能其实是二线城市，有人以为的三四线城市其实应该叫五线城市。最后，我们统一使用投资行业更常用的低线城市，粗略对应家电营销里的三四级市场、媒体口中的三四五线、小镇青年的活跃地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15C49E7-F5D6-4351-9A44-0BF951C5BFB5}"/>
              </a:ext>
            </a:extLst>
          </p:cNvPr>
          <p:cNvSpPr/>
          <p:nvPr/>
        </p:nvSpPr>
        <p:spPr>
          <a:xfrm>
            <a:off x="0" y="338959"/>
            <a:ext cx="370490" cy="59120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499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6243452-1CA1-4EE6-8DF4-D7D306D13FCE}"/>
              </a:ext>
            </a:extLst>
          </p:cNvPr>
          <p:cNvSpPr txBox="1"/>
          <p:nvPr/>
        </p:nvSpPr>
        <p:spPr>
          <a:xfrm>
            <a:off x="2959732" y="2333582"/>
            <a:ext cx="6272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0" dirty="0">
                <a:solidFill>
                  <a:schemeClr val="bg1"/>
                </a:solidFill>
              </a:rPr>
              <a:t>LOGO</a:t>
            </a:r>
            <a:r>
              <a:rPr lang="zh-CN" altLang="en-US" sz="9000" dirty="0">
                <a:solidFill>
                  <a:schemeClr val="bg1"/>
                </a:solidFill>
              </a:rPr>
              <a:t>墙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FF7B167-00D1-46D8-8DDE-63B27FA1F3E1}"/>
              </a:ext>
            </a:extLst>
          </p:cNvPr>
          <p:cNvSpPr/>
          <p:nvPr/>
        </p:nvSpPr>
        <p:spPr>
          <a:xfrm>
            <a:off x="0" y="338959"/>
            <a:ext cx="370490" cy="59120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065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6243452-1CA1-4EE6-8DF4-D7D306D13FCE}"/>
              </a:ext>
            </a:extLst>
          </p:cNvPr>
          <p:cNvSpPr txBox="1"/>
          <p:nvPr/>
        </p:nvSpPr>
        <p:spPr>
          <a:xfrm>
            <a:off x="2959732" y="2333582"/>
            <a:ext cx="6272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0" dirty="0">
                <a:solidFill>
                  <a:schemeClr val="bg1"/>
                </a:solidFill>
              </a:rPr>
              <a:t>LOGO</a:t>
            </a:r>
            <a:r>
              <a:rPr lang="zh-CN" altLang="en-US" sz="9000" dirty="0">
                <a:solidFill>
                  <a:schemeClr val="bg1"/>
                </a:solidFill>
              </a:rPr>
              <a:t>墙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2F26AAC-C37C-4538-9B33-9F4F57EA723B}"/>
              </a:ext>
            </a:extLst>
          </p:cNvPr>
          <p:cNvSpPr/>
          <p:nvPr/>
        </p:nvSpPr>
        <p:spPr>
          <a:xfrm>
            <a:off x="0" y="338959"/>
            <a:ext cx="370490" cy="59120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6364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B8A4FE1-64F2-47B2-860C-12A1D599B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" y="0"/>
            <a:ext cx="12185843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2C34132-46F4-475B-B80D-E5B4E40AA9BD}"/>
              </a:ext>
            </a:extLst>
          </p:cNvPr>
          <p:cNvSpPr txBox="1"/>
          <p:nvPr/>
        </p:nvSpPr>
        <p:spPr>
          <a:xfrm>
            <a:off x="2959732" y="2333582"/>
            <a:ext cx="6272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0" b="1" dirty="0"/>
              <a:t>参考</a:t>
            </a:r>
          </a:p>
        </p:txBody>
      </p:sp>
    </p:spTree>
    <p:extLst>
      <p:ext uri="{BB962C8B-B14F-4D97-AF65-F5344CB8AC3E}">
        <p14:creationId xmlns:p14="http://schemas.microsoft.com/office/powerpoint/2010/main" val="4073047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</TotalTime>
  <Words>278</Words>
  <Application>Microsoft Office PowerPoint</Application>
  <PresentationFormat>宽屏</PresentationFormat>
  <Paragraphs>18</Paragraphs>
  <Slides>14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等线</vt:lpstr>
      <vt:lpstr>等线 Light</vt:lpstr>
      <vt:lpstr>华文中宋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张高峰</dc:creator>
  <cp:lastModifiedBy>张高峰</cp:lastModifiedBy>
  <cp:revision>24</cp:revision>
  <dcterms:created xsi:type="dcterms:W3CDTF">2018-11-08T05:32:31Z</dcterms:created>
  <dcterms:modified xsi:type="dcterms:W3CDTF">2018-11-09T02:30:59Z</dcterms:modified>
</cp:coreProperties>
</file>